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4" Target="tableStyles.xml" Type="http://schemas.openxmlformats.org/officeDocument/2006/relationships/tableStyles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10" name="Shape 1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" name="Shape 1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1" name="Shape 21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3" name="Shape 23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8" name="Shape 48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9" name="Shape 49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36" name="Shape 36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26.05.2025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26.05.2025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7999"/>
          </a:xfrm>
          <a:prstGeom prst="rect">
            <a:avLst/>
          </a:prstGeom>
        </p:spPr>
      </p:pic>
      <p:sp>
        <p:nvSpPr>
          <p:cNvPr hidden="false" id="79" name="Shape 79"/>
          <p:cNvSpPr txBox="true"/>
          <p:nvPr isPhoto="false">
            <p:ph idx="0" type="title"/>
          </p:nvPr>
        </p:nvSpPr>
        <p:spPr>
          <a:xfrm flipH="false" flipV="false" rot="0">
            <a:off x="1459992" y="1813359"/>
            <a:ext cx="9144000" cy="124593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baseline="0" cap="none" i="false" spc="0" strike="noStrike" sz="8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ЖАЗ - 2025</a:t>
            </a:r>
          </a:p>
        </p:txBody>
      </p:sp>
      <p:sp>
        <p:nvSpPr>
          <p:cNvPr hidden="false" id="80" name="Shape 80"/>
          <p:cNvSpPr txBox="true"/>
          <p:nvPr isPhoto="false">
            <p:ph idx="1" type="sub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i="true" sz="4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Оқушылардың жазғы демалысы мен бос уақытын ұымдастыру</a:t>
            </a:r>
            <a:endParaRPr b="true" i="true" sz="48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658368" y="512064"/>
            <a:ext cx="10844784" cy="127214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spcAft>
                <a:spcPts val="1000"/>
              </a:spcAft>
            </a:pPr>
            <a:r>
              <a:rPr b="true" i="true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«Ақмола облысы білім басқармасының Степногорск қаласы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>
              <a:spcAft>
                <a:spcPts val="1000"/>
              </a:spcAft>
            </a:pPr>
            <a:r>
              <a:rPr b="true" i="true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бойынша Ақсу кентінің  № 2 </a:t>
            </a:r>
            <a:endParaRPr b="true" i="true" sz="20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>
              <a:spcAft>
                <a:spcPts val="1000"/>
              </a:spcAft>
            </a:pPr>
            <a:r>
              <a:rPr b="true" i="true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жалпы білім беретін мектебі»  КММ</a:t>
            </a:r>
            <a:endParaRPr b="true" i="true" sz="20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MyOffice-CoreFramework-Android/36-1319.1058.9942.953.1@8a8e91c111ebc3e71a2a82a94b3d7700bb817fed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2025-05-26T08:24:14Z</dcterms:created>
  <dcterms:modified xsi:type="dcterms:W3CDTF">2025-05-27T18:06:55Z</dcterms:modified>
</cp:coreProperties>
</file>