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EF01-5522-4BAE-B359-1B5606F2E85C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26E4-D1A8-4AFD-868F-A0BC1184F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66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1EF01-5522-4BAE-B359-1B5606F2E85C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526E4-D1A8-4AFD-868F-A0BC1184F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30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../&#1256;&#1079;&#1072;&#1088;&#1072;%20&#1073;&#1072;&#1171;&#1072;&#1083;&#1072;&#1091;%20&#1082;&#1088;&#1080;&#1090;&#1077;&#1088;&#1080;&#1081;&#1110;.docx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8%20&#1089;&#1099;&#1085;&#1099;&#1087;%20&#1050;&#1257;&#1088;&#1082;&#1077;&#1084;%20&#1077;&#1187;&#1073;&#1077;&#1082;%20&#1072;&#1096;&#1099;&#1179;%20&#1089;&#1072;&#1073;&#1072;&#1179;%20&#1078;&#1086;&#1089;&#1087;&#1072;&#1088;&#1099;.docx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sz="4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Көркем Еңбек пәнінен қалалық семинар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67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Рухани жаңғыру бағдарламасы аясында ұлттық салт – дәстүр бұйымдарын моншақпен, ызбамен, таспамен, баумен, лентамен, стекляруспен сәндеу.</a:t>
            </a:r>
            <a:br>
              <a:rPr lang="ru-RU" sz="3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21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 қорытындылау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8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Өзара бағалау </a:t>
            </a:r>
            <a:br>
              <a:rPr lang="kk-K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300" b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..\Өзара бағалау критерийі.</a:t>
            </a:r>
            <a:r>
              <a:rPr lang="en-US" sz="1300" b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docx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30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56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4400" b="1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 кезеңі</a:t>
            </a:r>
            <a:br>
              <a:rPr lang="kk-KZ" sz="4400" b="1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200" b="1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200" b="1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8 сынып Көркем еңбек ашық сабақ жоспары.</a:t>
            </a:r>
            <a:r>
              <a:rPr lang="en-US" sz="1200" b="1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docx</a:t>
            </a:r>
            <a:endParaRPr lang="ru-RU" sz="12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97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35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48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Кім жылдам?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1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4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Жаңа сабақты түсіндіру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28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07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9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 жұмыс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9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 жұмысты қорғау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6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Экран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Көркем Еңбек пәнінен қалалық семинар</vt:lpstr>
      <vt:lpstr>Ұйымдастыру кезеңі  8 сынып Көркем еңбек ашық сабақ жоспары.docx</vt:lpstr>
      <vt:lpstr>Презентация PowerPoint</vt:lpstr>
      <vt:lpstr>Кім жылдам?</vt:lpstr>
      <vt:lpstr>Жаңа сабақты түсіндіру</vt:lpstr>
      <vt:lpstr>Презентация PowerPoint</vt:lpstr>
      <vt:lpstr>Презентация PowerPoint</vt:lpstr>
      <vt:lpstr>Шығармашылық жұмыс</vt:lpstr>
      <vt:lpstr>Шығармашылық жұмысты қорғау</vt:lpstr>
      <vt:lpstr>Рухани жаңғыру бағдарламасы аясында ұлттық салт – дәстүр бұйымдарын моншақпен, ызбамен, таспамен, баумен, лентамен, стекляруспен сәндеу. </vt:lpstr>
      <vt:lpstr>Сабақты қорытындылау</vt:lpstr>
      <vt:lpstr>Өзара бағалау  ..\Өзара бағалау критерийі.docx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Көркем Еңбек пәнінен қалалық семинар</dc:title>
  <dc:creator>045</dc:creator>
  <cp:lastModifiedBy>045</cp:lastModifiedBy>
  <cp:revision>1</cp:revision>
  <dcterms:created xsi:type="dcterms:W3CDTF">2020-11-14T11:22:41Z</dcterms:created>
  <dcterms:modified xsi:type="dcterms:W3CDTF">2020-11-14T11:22:41Z</dcterms:modified>
</cp:coreProperties>
</file>